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</p:sldIdLst>
  <p:sldSz cx="18288000" cy="10287000"/>
  <p:notesSz cx="6858000" cy="9144000"/>
  <p:embeddedFontLst>
    <p:embeddedFont>
      <p:font typeface="Helmholtz Halvar Mittel Rg" pitchFamily="2" charset="0"/>
      <p:regular r:id="rId4"/>
    </p:embeddedFont>
    <p:embeddedFont>
      <p:font typeface="Helmholtz Halvar Mittelschrift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43" autoAdjust="0"/>
  </p:normalViewPr>
  <p:slideViewPr>
    <p:cSldViewPr>
      <p:cViewPr varScale="1">
        <p:scale>
          <a:sx n="73" d="100"/>
          <a:sy n="73" d="100"/>
        </p:scale>
        <p:origin x="7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C658916C-723E-C9CA-398E-BC2089B61D24}"/>
              </a:ext>
            </a:extLst>
          </p:cNvPr>
          <p:cNvSpPr/>
          <p:nvPr userDrawn="1"/>
        </p:nvSpPr>
        <p:spPr>
          <a:xfrm rot="-5400000">
            <a:off x="3925454" y="-3925454"/>
            <a:ext cx="10437093" cy="18288003"/>
          </a:xfrm>
          <a:custGeom>
            <a:avLst/>
            <a:gdLst/>
            <a:ahLst/>
            <a:cxnLst/>
            <a:rect l="l" t="t" r="r" b="b"/>
            <a:pathLst>
              <a:path w="15305053" h="20406737">
                <a:moveTo>
                  <a:pt x="0" y="0"/>
                </a:moveTo>
                <a:lnTo>
                  <a:pt x="15305053" y="0"/>
                </a:lnTo>
                <a:lnTo>
                  <a:pt x="15305053" y="20406737"/>
                </a:lnTo>
                <a:lnTo>
                  <a:pt x="0" y="20406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141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B27543F-B019-E119-E294-9CE20343C266}"/>
              </a:ext>
            </a:extLst>
          </p:cNvPr>
          <p:cNvSpPr/>
          <p:nvPr userDrawn="1"/>
        </p:nvSpPr>
        <p:spPr>
          <a:xfrm>
            <a:off x="559743" y="605838"/>
            <a:ext cx="5460057" cy="956262"/>
          </a:xfrm>
          <a:custGeom>
            <a:avLst/>
            <a:gdLst/>
            <a:ahLst/>
            <a:cxnLst/>
            <a:rect l="l" t="t" r="r" b="b"/>
            <a:pathLst>
              <a:path w="5030675" h="881061">
                <a:moveTo>
                  <a:pt x="0" y="0"/>
                </a:moveTo>
                <a:lnTo>
                  <a:pt x="5030675" y="0"/>
                </a:lnTo>
                <a:lnTo>
                  <a:pt x="5030675" y="881062"/>
                </a:lnTo>
                <a:lnTo>
                  <a:pt x="0" y="8810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3B72198-FC7F-4FD9-1189-B2CA223E45EC}"/>
              </a:ext>
            </a:extLst>
          </p:cNvPr>
          <p:cNvSpPr/>
          <p:nvPr userDrawn="1"/>
        </p:nvSpPr>
        <p:spPr>
          <a:xfrm>
            <a:off x="1501271" y="7047741"/>
            <a:ext cx="8169303" cy="1522867"/>
          </a:xfrm>
          <a:custGeom>
            <a:avLst/>
            <a:gdLst/>
            <a:ahLst/>
            <a:cxnLst/>
            <a:rect l="l" t="t" r="r" b="b"/>
            <a:pathLst>
              <a:path w="8702097" h="1522867">
                <a:moveTo>
                  <a:pt x="0" y="0"/>
                </a:moveTo>
                <a:lnTo>
                  <a:pt x="8702098" y="0"/>
                </a:lnTo>
                <a:lnTo>
                  <a:pt x="8702098" y="1522867"/>
                </a:lnTo>
                <a:lnTo>
                  <a:pt x="0" y="15228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D51EFCEE-2764-CC70-05AB-9F199A35A84E}"/>
              </a:ext>
            </a:extLst>
          </p:cNvPr>
          <p:cNvSpPr txBox="1"/>
          <p:nvPr userDrawn="1"/>
        </p:nvSpPr>
        <p:spPr>
          <a:xfrm>
            <a:off x="914400" y="3108187"/>
            <a:ext cx="8756174" cy="120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8"/>
              </a:lnSpc>
            </a:pPr>
            <a:r>
              <a:rPr lang="en-US" sz="8000" dirty="0">
                <a:solidFill>
                  <a:schemeClr val="bg1"/>
                </a:solidFill>
                <a:effectLst>
                  <a:glow rad="144883">
                    <a:schemeClr val="accent5">
                      <a:satMod val="175000"/>
                      <a:alpha val="13974"/>
                    </a:schemeClr>
                  </a:glow>
                </a:effectLst>
                <a:latin typeface="Hermann Bold"/>
              </a:rPr>
              <a:t>HELMHOLTZ 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8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605925" y="7942607"/>
            <a:ext cx="2586825" cy="2208501"/>
          </a:xfrm>
          <a:custGeom>
            <a:avLst/>
            <a:gdLst/>
            <a:ahLst/>
            <a:cxnLst/>
            <a:rect l="l" t="t" r="r" b="b"/>
            <a:pathLst>
              <a:path w="2586825" h="2208501">
                <a:moveTo>
                  <a:pt x="0" y="0"/>
                </a:moveTo>
                <a:lnTo>
                  <a:pt x="2586825" y="0"/>
                </a:lnTo>
                <a:lnTo>
                  <a:pt x="2586825" y="2208501"/>
                </a:lnTo>
                <a:lnTo>
                  <a:pt x="0" y="2208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3925454" y="-3925454"/>
            <a:ext cx="10437093" cy="18288003"/>
          </a:xfrm>
          <a:custGeom>
            <a:avLst/>
            <a:gdLst/>
            <a:ahLst/>
            <a:cxnLst/>
            <a:rect l="l" t="t" r="r" b="b"/>
            <a:pathLst>
              <a:path w="15305053" h="20406737">
                <a:moveTo>
                  <a:pt x="0" y="0"/>
                </a:moveTo>
                <a:lnTo>
                  <a:pt x="15305053" y="0"/>
                </a:lnTo>
                <a:lnTo>
                  <a:pt x="15305053" y="20406737"/>
                </a:lnTo>
                <a:lnTo>
                  <a:pt x="0" y="20406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41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559743" y="605838"/>
            <a:ext cx="5460057" cy="956262"/>
          </a:xfrm>
          <a:custGeom>
            <a:avLst/>
            <a:gdLst/>
            <a:ahLst/>
            <a:cxnLst/>
            <a:rect l="l" t="t" r="r" b="b"/>
            <a:pathLst>
              <a:path w="5030675" h="881061">
                <a:moveTo>
                  <a:pt x="0" y="0"/>
                </a:moveTo>
                <a:lnTo>
                  <a:pt x="5030675" y="0"/>
                </a:lnTo>
                <a:lnTo>
                  <a:pt x="5030675" y="881062"/>
                </a:lnTo>
                <a:lnTo>
                  <a:pt x="0" y="881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1271" y="7047741"/>
            <a:ext cx="8169303" cy="1522867"/>
          </a:xfrm>
          <a:custGeom>
            <a:avLst/>
            <a:gdLst/>
            <a:ahLst/>
            <a:cxnLst/>
            <a:rect l="l" t="t" r="r" b="b"/>
            <a:pathLst>
              <a:path w="8702097" h="1522867">
                <a:moveTo>
                  <a:pt x="0" y="0"/>
                </a:moveTo>
                <a:lnTo>
                  <a:pt x="8702098" y="0"/>
                </a:lnTo>
                <a:lnTo>
                  <a:pt x="8702098" y="1522867"/>
                </a:lnTo>
                <a:lnTo>
                  <a:pt x="0" y="1522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14400" y="3108187"/>
            <a:ext cx="8756174" cy="120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8"/>
              </a:lnSpc>
            </a:pPr>
            <a:r>
              <a:rPr lang="en-US" sz="8000" dirty="0">
                <a:solidFill>
                  <a:schemeClr val="bg1"/>
                </a:solidFill>
                <a:effectLst>
                  <a:glow rad="144883">
                    <a:schemeClr val="accent5">
                      <a:satMod val="175000"/>
                      <a:alpha val="13974"/>
                    </a:schemeClr>
                  </a:glow>
                </a:effectLst>
                <a:latin typeface="Hermann Bold"/>
              </a:rPr>
              <a:t>HELMHOLTZ AI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0753" y="4185743"/>
            <a:ext cx="10672946" cy="76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0"/>
              </a:lnSpc>
            </a:pPr>
            <a:r>
              <a:rPr lang="en-US" sz="4800" dirty="0">
                <a:solidFill>
                  <a:schemeClr val="bg1"/>
                </a:solidFill>
                <a:latin typeface="Helmholtz Halvar Mittel Rg" pitchFamily="2" charset="0"/>
              </a:rPr>
              <a:t>CONSULTANCY ROADSHOW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79335" y="6825354"/>
            <a:ext cx="6510417" cy="772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1"/>
              </a:lnSpc>
            </a:pPr>
            <a:r>
              <a:rPr lang="en-US" sz="4400" dirty="0">
                <a:solidFill>
                  <a:srgbClr val="FFFFFF"/>
                </a:solidFill>
                <a:latin typeface="Helmholtz Halvar Mittel Rg" pitchFamily="2" charset="0"/>
              </a:rPr>
              <a:t>12 - 14 </a:t>
            </a:r>
            <a:r>
              <a:rPr lang="en-GB" sz="4400" dirty="0">
                <a:solidFill>
                  <a:srgbClr val="FFFFFF"/>
                </a:solidFill>
                <a:latin typeface="Helmholtz Halvar Mittel Rg" pitchFamily="2" charset="0"/>
              </a:rPr>
              <a:t>Month, </a:t>
            </a:r>
            <a:r>
              <a:rPr lang="en-US" sz="4400" dirty="0">
                <a:solidFill>
                  <a:srgbClr val="FFFFFF"/>
                </a:solidFill>
                <a:latin typeface="Helmholtz Halvar Mittel Rg" pitchFamily="2" charset="0"/>
              </a:rPr>
              <a:t>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7400" y="8213427"/>
            <a:ext cx="595428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11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Helmholtz Halvar Mittelschrift"/>
              </a:rPr>
              <a:t>LOCATION LOCATION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9036" y="5335855"/>
            <a:ext cx="5438403" cy="81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280"/>
              </a:lnSpc>
              <a:spcBef>
                <a:spcPct val="0"/>
              </a:spcBef>
            </a:pPr>
            <a:r>
              <a:rPr lang="en-US" sz="5400" dirty="0">
                <a:solidFill>
                  <a:srgbClr val="00B1EA"/>
                </a:solidFill>
                <a:latin typeface="Hermann Bold"/>
              </a:rPr>
              <a:t>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Hermann Bold</vt:lpstr>
      <vt:lpstr>Calibri</vt:lpstr>
      <vt:lpstr>Helmholtz Halvar Mittelschrift</vt:lpstr>
      <vt:lpstr>Helmholtz Halvar Mittel Rg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Helmholtz-AI-roadshow (Presentation)</dc:title>
  <cp:lastModifiedBy>Ina Ivanova</cp:lastModifiedBy>
  <cp:revision>4</cp:revision>
  <dcterms:created xsi:type="dcterms:W3CDTF">2006-08-16T00:00:00Z</dcterms:created>
  <dcterms:modified xsi:type="dcterms:W3CDTF">2024-06-03T06:43:44Z</dcterms:modified>
  <dc:identifier>DAGF09VsAfE</dc:identifier>
</cp:coreProperties>
</file>